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0434D-19A2-4F2E-9BC9-FF2199806EE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E74FA5-0D6A-4DE8-A7C7-3A7BD4A3E3AD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6EBF73-6F5F-45B7-9A51-F107DB8B7036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80B0-4C54-45F9-8C72-55D74BF647C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931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5E69AB1-04A8-44ED-BD16-98E29BEB9E1C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DF10-275C-42A2-A935-1030ED40F11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244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E26DAB-0827-48CA-BA13-C9D642B1D651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604A-6FDD-421D-9A0F-103FFF53D0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92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6E7AB6-70FE-4393-84C2-A8C9F24F98BC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A056-146F-4A4A-9A14-56EF56BD9DB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0691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C1EA4A2-773D-4FC9-A089-56601E2F1BF2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564F-F02E-4357-B04C-013ED5C723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330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639E6A-5837-4DC7-A476-112CC6058BF2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79A4-2C19-4488-B9F3-F0E6098184C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649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D64FC6F-1118-4929-89B0-A337B065EA08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B9795-A174-489E-AA46-C714FD85196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03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91477" y="0"/>
            <a:ext cx="9217024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1371" y="1124745"/>
            <a:ext cx="11425269" cy="5596730"/>
          </a:xfrm>
        </p:spPr>
        <p:txBody>
          <a:bodyPr/>
          <a:lstStyle>
            <a:lvl1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1pPr>
            <a:lvl2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2pPr>
            <a:lvl3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3pPr>
            <a:lvl4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4pPr>
            <a:lvl5pPr algn="just">
              <a:lnSpc>
                <a:spcPct val="150000"/>
              </a:lnSpc>
              <a:spcBef>
                <a:spcPts val="1800"/>
              </a:spcBef>
              <a:buClrTx/>
              <a:defRPr sz="240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BDB181-667E-48DE-80F1-3D384685462B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2A38-0A42-4018-AE4D-FDC23194D9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6584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1478" y="0"/>
            <a:ext cx="9409045" cy="908720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AF87-179E-4016-B5E4-A022787C89E9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EBF5A-5FBB-4070-9AC1-0B0E24BF51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392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C741785-376E-480B-B965-99D3A59CE8F3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C5CBB-0D92-419C-ADFB-6DE5D11D251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6712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95467" y="0"/>
            <a:ext cx="9601067" cy="836712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 algn="l">
              <a:buClrTx/>
              <a:defRPr sz="1800">
                <a:solidFill>
                  <a:schemeClr val="bg2"/>
                </a:solidFill>
                <a:effectLst/>
              </a:defRPr>
            </a:lvl1pPr>
            <a:lvl2pPr algn="l">
              <a:buClrTx/>
              <a:defRPr sz="1800">
                <a:solidFill>
                  <a:schemeClr val="bg2"/>
                </a:solidFill>
                <a:effectLst/>
              </a:defRPr>
            </a:lvl2pPr>
            <a:lvl3pPr algn="l">
              <a:buClrTx/>
              <a:defRPr sz="1800">
                <a:solidFill>
                  <a:schemeClr val="bg2"/>
                </a:solidFill>
                <a:effectLst/>
              </a:defRPr>
            </a:lvl3pPr>
            <a:lvl4pPr algn="l">
              <a:buClrTx/>
              <a:defRPr sz="1800">
                <a:solidFill>
                  <a:schemeClr val="bg2"/>
                </a:solidFill>
                <a:effectLst/>
              </a:defRPr>
            </a:lvl4pPr>
            <a:lvl5pPr algn="l">
              <a:buClrTx/>
              <a:defRPr sz="1800">
                <a:solidFill>
                  <a:schemeClr val="bg2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lang="tr-TR" sz="1800" smtClean="0">
                <a:solidFill>
                  <a:schemeClr val="bg2"/>
                </a:solidFill>
                <a:effectLst/>
              </a:defRPr>
            </a:lvl1pPr>
            <a:lvl2pPr algn="l">
              <a:defRPr lang="tr-TR" sz="1800" smtClean="0">
                <a:solidFill>
                  <a:schemeClr val="bg2"/>
                </a:solidFill>
                <a:effectLst/>
              </a:defRPr>
            </a:lvl2pPr>
            <a:lvl3pPr algn="l">
              <a:defRPr lang="tr-TR" sz="1800" smtClean="0">
                <a:solidFill>
                  <a:schemeClr val="bg2"/>
                </a:solidFill>
                <a:effectLst/>
              </a:defRPr>
            </a:lvl3pPr>
            <a:lvl4pPr algn="l">
              <a:defRPr lang="tr-TR" sz="1800" smtClean="0">
                <a:solidFill>
                  <a:schemeClr val="bg2"/>
                </a:solidFill>
                <a:effectLst/>
              </a:defRPr>
            </a:lvl4pPr>
            <a:lvl5pPr algn="l">
              <a:defRPr lang="tr-TR" sz="1800"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t"/>
          <a:lstStyle>
            <a:lvl1pPr eaLnBrk="0" hangingPunct="0">
              <a:spcBef>
                <a:spcPct val="20000"/>
              </a:spcBef>
              <a:buSzPct val="120000"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448F758-D059-43E8-B70D-BC3FACB9E43B}" type="datetime1">
              <a:rPr lang="tr-TR">
                <a:solidFill>
                  <a:srgbClr val="000000"/>
                </a:solidFill>
              </a:rPr>
              <a:pPr>
                <a:defRPr/>
              </a:pPr>
              <a:t>24.11.2017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t"/>
          <a:lstStyle>
            <a:lvl1pPr marL="0" indent="0" algn="l" eaLnBrk="0" hangingPunct="0">
              <a:spcBef>
                <a:spcPct val="20000"/>
              </a:spcBef>
              <a:buSzPct val="120000"/>
              <a:buNone/>
              <a:defRPr lang="tr-TR" sz="12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="t"/>
          <a:lstStyle>
            <a:lvl1pPr algn="l" eaLnBrk="0" hangingPunct="0">
              <a:spcBef>
                <a:spcPct val="20000"/>
              </a:spcBef>
              <a:buSzPct val="120000"/>
              <a:defRPr sz="1200">
                <a:solidFill>
                  <a:schemeClr val="bg2"/>
                </a:solidFill>
                <a:effectLst/>
                <a:latin typeface="Tahoma" panose="020B0604030504040204" pitchFamily="34" charset="0"/>
              </a:defRPr>
            </a:lvl1pPr>
          </a:lstStyle>
          <a:p>
            <a:fld id="{E3A45FAE-A2FF-438B-AAE2-427DE67DEC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6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95467" y="0"/>
            <a:ext cx="10286933" cy="9087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6E71590-1DAE-4D27-9A8C-24EDBA55FA2B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61576-5186-427E-B97B-0AD70094DFB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764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979D00-3CF6-4869-A60B-032D16B5C778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10987-EA32-4B27-891A-1C3447B03D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11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har TUNCER\Desktop\Resim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47625"/>
            <a:ext cx="12276667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702CE5-68D2-4669-BB53-B8A4061B8DAB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5B2A-7AE2-4193-8B4C-96ABF324334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27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FE7863-01E7-4352-BDE6-AD9F504B37AB}" type="datetime1">
              <a:rPr lang="tr-TR"/>
              <a:pPr>
                <a:defRPr/>
              </a:pPr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A42F-ED84-4ECA-9BF9-D0E0FE195E6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50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F9D58-BDA0-413E-911E-13FEEF23C593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24.11.2017</a:t>
            </a:fld>
            <a:endParaRPr lang="tr-TR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DCDF3-A899-42FA-885E-01073AA31F96}" type="slidenum"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80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1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62" y="734060"/>
            <a:ext cx="8679880" cy="4066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092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016903" y="5459149"/>
            <a:ext cx="10057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SİVAS MİLLİ EĞİTİM MÜDÜRLÜĞÜ</a:t>
            </a:r>
            <a:endParaRPr lang="tr-TR" altLang="tr-TR" sz="4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10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11" y="386028"/>
            <a:ext cx="8700655" cy="4730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635011" y="5318675"/>
            <a:ext cx="90031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Mesajınız en kısa sürede cevaplanacaktır. </a:t>
            </a:r>
            <a:r>
              <a:rPr lang="tr-TR" altLang="tr-TR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( «Mesaj Oku» kısmından tarafınıza gelen mesajları görebilir ve paylaşımda bulunmaya devam edebilirsiniz.)</a:t>
            </a:r>
            <a:endParaRPr lang="tr-TR" altLang="tr-TR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4" name="Metin kutusu 1"/>
          <p:cNvSpPr txBox="1">
            <a:spLocks noChangeArrowheads="1"/>
          </p:cNvSpPr>
          <p:nvPr/>
        </p:nvSpPr>
        <p:spPr bwMode="auto">
          <a:xfrm>
            <a:off x="368301" y="670474"/>
            <a:ext cx="5105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4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İLKELERİMİZ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48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3600" u="sng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SAYGI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u="sng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3600" u="sng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GİZLİLİK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u="sng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3600" u="sng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SORUMLULUK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u="sng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3600" u="sng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BİLİMSELLİK</a:t>
            </a:r>
            <a:endParaRPr lang="tr-TR" altLang="tr-TR" sz="3600" u="sng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1" y="1103466"/>
            <a:ext cx="4837579" cy="45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12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96" y="94996"/>
            <a:ext cx="5245608" cy="4636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8" y="5813092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698511" y="4913690"/>
            <a:ext cx="900317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İlginiz için teşekkür ederiz.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4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AR-GE Birimi İletişim: 0346 280 5887 (Serkan AKBULUT)</a:t>
            </a:r>
            <a:endParaRPr lang="tr-TR" altLang="tr-TR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0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2</a:t>
            </a:fld>
            <a:endParaRPr lang="tr-TR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74" y="184642"/>
            <a:ext cx="4621250" cy="6536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342900" y="884310"/>
            <a:ext cx="2997199" cy="458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Değerli Anne ve Babalar, 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Rehberlik Hizmeti Projemiz sayesinde ilimizde bulunan okul öncesi, ilkokul, ortaokul ve lise çağındaki çocuklarımızın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 değerli anne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babalarını,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çocuğunuzun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öğretim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yaşantısı ya da gelişim dönemi problemleriyle ilgili danışmanlık hizmeti alabileceğiniz, alanında uzman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rehber öğretmenlerimizle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buluşturuyoruz.</a:t>
            </a:r>
            <a:r>
              <a:rPr lang="tr-TR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8851899" y="884310"/>
            <a:ext cx="3187701" cy="49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750"/>
              </a:spcAft>
            </a:pPr>
            <a:r>
              <a:rPr lang="tr-TR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sayede, çocuklarınızla doğru ve etkili bir iletişim içerisinde onların </a:t>
            </a:r>
            <a:r>
              <a:rPr lang="tr-TR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beklenti </a:t>
            </a:r>
            <a:r>
              <a:rPr lang="tr-TR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ihtiyaçlarını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anlayarak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sorunlarına pedagojik çözüm yolu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bulabilecek;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çocukluk döneminde yaşanabilecek zorlukların önüne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geçerek onların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sağlıklı, özgüven sahibi, başarılı bireyler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olmalarının yanında b</a:t>
            </a:r>
            <a:r>
              <a:rPr lang="tr-TR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ugünün yarını</a:t>
            </a:r>
            <a:r>
              <a:rPr lang="tr-TR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tr-TR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yarının umudu olan çocuklarımıza mutlu bir gelecek sağlamak adına önemli bir adım </a:t>
            </a:r>
            <a:r>
              <a:rPr lang="tr-TR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atmış olacaksınız</a:t>
            </a:r>
            <a:endParaRPr lang="tr-TR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750"/>
              </a:spcAf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824959"/>
            <a:ext cx="1320800" cy="133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Metin kutusu 1"/>
          <p:cNvSpPr txBox="1">
            <a:spLocks noChangeArrowheads="1"/>
          </p:cNvSpPr>
          <p:nvPr/>
        </p:nvSpPr>
        <p:spPr bwMode="auto">
          <a:xfrm>
            <a:off x="1586825" y="4997926"/>
            <a:ext cx="92456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Değerli anne-babalar, aşağıdaki adres aracılığı ile ana sayfamıza ulaştıktan sonra, bağlantılar kısmında bulunan «Veli Rehberlik Hizmeti» sekmesine giriş yapınız.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http</a:t>
            </a:r>
            <a:r>
              <a:rPr lang="tr-TR" altLang="tr-TR" sz="4000" dirty="0">
                <a:solidFill>
                  <a:srgbClr val="FFFFFF"/>
                </a:solidFill>
                <a:latin typeface="Arial Black" panose="020B0A04020102020204" pitchFamily="34" charset="0"/>
              </a:rPr>
              <a:t>://</a:t>
            </a:r>
            <a:r>
              <a:rPr lang="tr-TR" altLang="tr-TR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sivasarge.meb.gov.tr</a:t>
            </a:r>
            <a:endParaRPr lang="tr-TR" altLang="tr-TR" sz="4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962D1A-F33C-4519-B588-5C65551697A6}" type="slidenum">
              <a:rPr lang="tr-TR" altLang="tr-TR">
                <a:solidFill>
                  <a:srgbClr val="FFFFFF"/>
                </a:solidFill>
              </a:rPr>
              <a:pPr/>
              <a:t>3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17413" name="6 Resim" descr="ARG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813425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şağı Ok 3"/>
          <p:cNvSpPr/>
          <p:nvPr/>
        </p:nvSpPr>
        <p:spPr>
          <a:xfrm>
            <a:off x="5809092" y="1074664"/>
            <a:ext cx="283154" cy="7376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83" y="190342"/>
            <a:ext cx="8727685" cy="4715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614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824959"/>
            <a:ext cx="1320800" cy="133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Metin kutusu 1"/>
          <p:cNvSpPr txBox="1">
            <a:spLocks noChangeArrowheads="1"/>
          </p:cNvSpPr>
          <p:nvPr/>
        </p:nvSpPr>
        <p:spPr bwMode="auto">
          <a:xfrm>
            <a:off x="3332164" y="5926784"/>
            <a:ext cx="637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Açılan ekranda «Veli Girişi» sekmesiyle sisteme giriş yapınız.</a:t>
            </a:r>
            <a:endParaRPr lang="tr-TR" altLang="tr-TR" sz="2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962D1A-F33C-4519-B588-5C65551697A6}" type="slidenum">
              <a:rPr lang="tr-TR" altLang="tr-TR">
                <a:solidFill>
                  <a:srgbClr val="FFFFFF"/>
                </a:solidFill>
              </a:rPr>
              <a:pPr/>
              <a:t>4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17413" name="6 Resim" descr="ARG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813425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6" y="273084"/>
            <a:ext cx="9272007" cy="5494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0562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5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3" y="256504"/>
            <a:ext cx="10140617" cy="5148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1578704" y="5624160"/>
            <a:ext cx="900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Veli Rehberlik Hizmetinden yararlanabilmek için sisteme üye olunuz.</a:t>
            </a:r>
            <a:endParaRPr lang="tr-TR" altLang="tr-TR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6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4" y="231396"/>
            <a:ext cx="9556417" cy="5216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588625" y="5552727"/>
            <a:ext cx="9003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Okul seçimini yaptıktan sonra kişisel bilgilerinizi girerek üye olma işlemini tamamlayınız.</a:t>
            </a:r>
            <a:endParaRPr lang="tr-TR" altLang="tr-TR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7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24" y="303951"/>
            <a:ext cx="9003174" cy="5106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577048" y="5473005"/>
            <a:ext cx="9003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dirty="0">
                <a:solidFill>
                  <a:srgbClr val="FFFFFF"/>
                </a:solidFill>
                <a:latin typeface="Arial Black" panose="020B0A04020102020204" pitchFamily="34" charset="0"/>
              </a:rPr>
              <a:t>Ü</a:t>
            </a:r>
            <a:r>
              <a:rPr lang="tr-TR" altLang="tr-TR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yelik işlemlerini tamamladıktan sonra kimlik numaranız ve belirlediğiniz şifreyle sisteme «GİRİŞ» yapınız.</a:t>
            </a:r>
            <a:endParaRPr lang="tr-TR" altLang="tr-TR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8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4" name="Metin kutusu 1"/>
          <p:cNvSpPr txBox="1">
            <a:spLocks noChangeArrowheads="1"/>
          </p:cNvSpPr>
          <p:nvPr/>
        </p:nvSpPr>
        <p:spPr bwMode="auto">
          <a:xfrm>
            <a:off x="1622311" y="5018813"/>
            <a:ext cx="900317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Açılan sayfada, «Mesaj Yaz» sekmesine giriş yapınız. </a:t>
            </a:r>
            <a:r>
              <a:rPr lang="tr-TR" altLang="tr-TR" sz="2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(Bu sayfada şifre değiştirme ya da anket doldurma işlemlerinizi de yapabilirsiniz.)</a:t>
            </a:r>
            <a:endParaRPr lang="tr-TR" altLang="tr-TR" sz="2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1" y="568124"/>
            <a:ext cx="8969487" cy="4232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3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5B2A-7AE2-4193-8B4C-96ABF3243342}" type="slidenum">
              <a:rPr lang="tr-TR" altLang="tr-TR" smtClean="0"/>
              <a:pPr/>
              <a:t>9</a:t>
            </a:fld>
            <a:endParaRPr lang="tr-TR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5" y="295135"/>
            <a:ext cx="5098534" cy="502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908383" cy="908383"/>
          </a:xfrm>
          <a:prstGeom prst="rect">
            <a:avLst/>
          </a:prstGeom>
        </p:spPr>
      </p:pic>
      <p:sp>
        <p:nvSpPr>
          <p:cNvPr id="5" name="Metin kutusu 1"/>
          <p:cNvSpPr txBox="1">
            <a:spLocks noChangeArrowheads="1"/>
          </p:cNvSpPr>
          <p:nvPr/>
        </p:nvSpPr>
        <p:spPr bwMode="auto">
          <a:xfrm>
            <a:off x="1622311" y="5425380"/>
            <a:ext cx="9003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Açılan sayfada, mesaj başlığını seçtikten sonra sorunuzu mesaj bölümüne yazarak gönderiniz.</a:t>
            </a:r>
            <a:endParaRPr lang="tr-TR" altLang="tr-TR" sz="2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18" y="295135"/>
            <a:ext cx="5420794" cy="502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19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yanus">
  <a:themeElements>
    <a:clrScheme name="Okyanus 6">
      <a:dk1>
        <a:srgbClr val="000000"/>
      </a:dk1>
      <a:lt1>
        <a:srgbClr val="FFFFFF"/>
      </a:lt1>
      <a:dk2>
        <a:srgbClr val="006B80"/>
      </a:dk2>
      <a:lt2>
        <a:srgbClr val="C1CB75"/>
      </a:lt2>
      <a:accent1>
        <a:srgbClr val="6F8406"/>
      </a:accent1>
      <a:accent2>
        <a:srgbClr val="D9E288"/>
      </a:accent2>
      <a:accent3>
        <a:srgbClr val="AABAC0"/>
      </a:accent3>
      <a:accent4>
        <a:srgbClr val="DADADA"/>
      </a:accent4>
      <a:accent5>
        <a:srgbClr val="BBC2AA"/>
      </a:accent5>
      <a:accent6>
        <a:srgbClr val="C4CD7B"/>
      </a:accent6>
      <a:hlink>
        <a:srgbClr val="00CC00"/>
      </a:hlink>
      <a:folHlink>
        <a:srgbClr val="C0FF73"/>
      </a:folHlink>
    </a:clrScheme>
    <a:fontScheme name="Okyan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272</Words>
  <Application>Microsoft Office PowerPoint</Application>
  <PresentationFormat>Geniş ekran</PresentationFormat>
  <Paragraphs>38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Tahoma</vt:lpstr>
      <vt:lpstr>Times New Roman</vt:lpstr>
      <vt:lpstr>Wingdings</vt:lpstr>
      <vt:lpstr>Okyanus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SerkanAKBULUT</dc:creator>
  <cp:lastModifiedBy>SerkanAKBULUT</cp:lastModifiedBy>
  <cp:revision>21</cp:revision>
  <dcterms:created xsi:type="dcterms:W3CDTF">2017-11-20T06:59:02Z</dcterms:created>
  <dcterms:modified xsi:type="dcterms:W3CDTF">2017-11-24T05:53:32Z</dcterms:modified>
</cp:coreProperties>
</file>