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2"/>
  </p:notesMasterIdLst>
  <p:handoutMasterIdLst>
    <p:handoutMasterId r:id="rId23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  <p:sldId id="465" r:id="rId21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36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0906173163736E-2"/>
          <c:y val="0.2102864638971747"/>
          <c:w val="0.4005469650398004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11.11.2016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11.11.2016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11.11.2016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11.11.2016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endParaRPr lang="tr-T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  <a:endParaRPr lang="tr-TR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ÖZELLİKLERİ</a:t>
            </a:r>
            <a:endParaRPr lang="tr-T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692696"/>
            <a:ext cx="2197406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2016).</a:t>
            </a: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2050" name="Picture 2" descr="D:\Bilsem Logo\Sivas Bilsem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338783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109728" indent="0" algn="ctr">
              <a:buNone/>
            </a:pPr>
            <a:r>
              <a:rPr lang="tr-TR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t>TEŞEKKÜRLER</a:t>
            </a:r>
            <a:r>
              <a:rPr lang="tr-TR" sz="5400" dirty="0" smtClean="0"/>
              <a:t> </a:t>
            </a:r>
            <a:endParaRPr lang="tr-TR" sz="5400" dirty="0"/>
          </a:p>
        </p:txBody>
      </p:sp>
      <p:sp>
        <p:nvSpPr>
          <p:cNvPr id="7" name="Dikdörtgen 6"/>
          <p:cNvSpPr/>
          <p:nvPr/>
        </p:nvSpPr>
        <p:spPr>
          <a:xfrm>
            <a:off x="0" y="1064930"/>
            <a:ext cx="9144000" cy="161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SİVAS BİLİM ve SANAT MERKEZİ MÜDÜRLÜĞÜ</a:t>
            </a:r>
            <a:endParaRPr lang="tr-T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24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15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9" name="Picture 2" descr="D:\Bilsem Logo\Sivas Bilsem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1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pic>
        <p:nvPicPr>
          <p:cNvPr id="8" name="Picture 2" descr="D:\Bilsem Logo\Sivas Bilsem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74" y="72008"/>
            <a:ext cx="1141258" cy="1196752"/>
          </a:xfrm>
          <a:prstGeom prst="rect">
            <a:avLst/>
          </a:prstGeom>
          <a:noFill/>
        </p:spPr>
      </p:pic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Sivas Bilim ve Sanat Merkezi Müdürlüğü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2341</TotalTime>
  <Pages>0</Pages>
  <Words>1088</Words>
  <Characters>0</Characters>
  <Application>Microsoft Office PowerPoint</Application>
  <PresentationFormat>Ekran Gösterisi (4:3)</PresentationFormat>
  <Lines>0</Lines>
  <Paragraphs>209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Kalabalık</vt:lpstr>
      <vt:lpstr>PowerPoint Sunusu</vt:lpstr>
      <vt:lpstr>Özel Yetenekli Birey </vt:lpstr>
      <vt:lpstr>PowerPoint Sunusu</vt:lpstr>
      <vt:lpstr>Özel Yetenekli Birey</vt:lpstr>
      <vt:lpstr>PowerPoint Sunusu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Windows Kullanıcısı</cp:lastModifiedBy>
  <cp:revision>272</cp:revision>
  <cp:lastPrinted>2015-02-02T08:29:36Z</cp:lastPrinted>
  <dcterms:modified xsi:type="dcterms:W3CDTF">2016-11-11T07:58:16Z</dcterms:modified>
</cp:coreProperties>
</file>